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Quattrocento" panose="02020502030000000404" pitchFamily="18" charset="0"/>
      <p:regular r:id="rId15"/>
      <p:bold r:id="rId16"/>
    </p:embeddedFont>
    <p:embeddedFont>
      <p:font typeface="Quattrocento Bold" panose="02020802030000000404" pitchFamily="18" charset="0"/>
      <p:bold r:id="rId17"/>
    </p:embeddedFont>
    <p:embeddedFont>
      <p:font typeface="Wide Latin" panose="020A0A07050505020404" pitchFamily="18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79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936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Testing and Test Automation in Data Pipelines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83298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will delve into the critical aspects of testing and test automation within data pipelines, providing a comprehensive overview of best practices, tools, and advanced concepts.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6251258"/>
            <a:ext cx="591300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Abdullah Cheema</a:t>
            </a:r>
            <a:b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</a:b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Usman Anwar</a:t>
            </a:r>
            <a:b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</a:br>
            <a:b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</a:b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 Screenshots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1817370"/>
            <a:ext cx="6310908" cy="39003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008" y="6013133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Successful Test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27008" y="6502241"/>
            <a:ext cx="631090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screenshot demonstrates a successful JUnit test execution, indicating that the code is working as expected.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65" y="1817370"/>
            <a:ext cx="6311027" cy="3900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2365" y="6013252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Failed Test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92365" y="6502360"/>
            <a:ext cx="6311027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screenshot showcases a failed JUnit test, highlighting an error in the code that requires further investigation and debugging.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F6204-2E9B-36FA-22AA-0808D9A32D9A}"/>
              </a:ext>
            </a:extLst>
          </p:cNvPr>
          <p:cNvSpPr txBox="1"/>
          <p:nvPr/>
        </p:nvSpPr>
        <p:spPr>
          <a:xfrm>
            <a:off x="219921" y="2183582"/>
            <a:ext cx="110538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Wide Latin" panose="020A0A07050505020404" pitchFamily="18" charset="0"/>
              </a:rPr>
              <a:t>Questions and Feedback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latin typeface="Wide Latin" panose="020A0A07050505020404" pitchFamily="18" charset="0"/>
              </a:rPr>
              <a:t>Feel free to ask any questions about the demo, report, or tools explored</a:t>
            </a:r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Question mark">
                <a:extLst>
                  <a:ext uri="{FF2B5EF4-FFF2-40B4-BE49-F238E27FC236}">
                    <a16:creationId xmlns:a16="http://schemas.microsoft.com/office/drawing/2014/main" id="{CD4CE498-CF5E-A099-FF89-C7A434EA55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81596"/>
                  </p:ext>
                </p:extLst>
              </p:nvPr>
            </p:nvGraphicFramePr>
            <p:xfrm>
              <a:off x="10608376" y="1350525"/>
              <a:ext cx="3228977" cy="52238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28977" cy="5223895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9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Question mark">
                <a:extLst>
                  <a:ext uri="{FF2B5EF4-FFF2-40B4-BE49-F238E27FC236}">
                    <a16:creationId xmlns:a16="http://schemas.microsoft.com/office/drawing/2014/main" id="{CD4CE498-CF5E-A099-FF89-C7A434EA5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8376" y="1350525"/>
                <a:ext cx="3228977" cy="5223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Airplane">
                <a:extLst>
                  <a:ext uri="{FF2B5EF4-FFF2-40B4-BE49-F238E27FC236}">
                    <a16:creationId xmlns:a16="http://schemas.microsoft.com/office/drawing/2014/main" id="{2D119D40-C4AA-43C1-8FE5-D7934713D3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11771672"/>
                  </p:ext>
                </p:extLst>
              </p:nvPr>
            </p:nvGraphicFramePr>
            <p:xfrm>
              <a:off x="219921" y="408845"/>
              <a:ext cx="5172931" cy="14619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72931" cy="1461919"/>
                    </a:xfrm>
                    <a:prstGeom prst="rect">
                      <a:avLst/>
                    </a:prstGeom>
                  </am3d:spPr>
                  <am3d:camera>
                    <am3d:pos x="0" y="0" z="60597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8" d="1000000"/>
                    <am3d:preTrans dx="2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433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Airplane">
                <a:extLst>
                  <a:ext uri="{FF2B5EF4-FFF2-40B4-BE49-F238E27FC236}">
                    <a16:creationId xmlns:a16="http://schemas.microsoft.com/office/drawing/2014/main" id="{2D119D40-C4AA-43C1-8FE5-D7934713D3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921" y="408845"/>
                <a:ext cx="5172931" cy="1461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3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82291"/>
            <a:ext cx="73504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Overview of the Presentation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2614732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 of Testing Solutions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We'll showcase practical examples of how to implement test automation using JUnit and Maven.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4870252" y="2614732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of TestOps Report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6196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Learn about the benefits and principles of TestOps, a modern approach to testing.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1015008" y="5885855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85604"/>
            <a:ext cx="33624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Topics Explored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We'll discuss advanced tools like Katalon TestOps and TestKube for enhanced testing capabilities.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4495"/>
            <a:ext cx="66482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 of Testing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6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6806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JUnit for automated test cases.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3479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Maven for dependency management.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2976801"/>
            <a:ext cx="31478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 of the Test Suite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356806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test suite encompasses various scenarios, including validation of CSV data, handling valid and invalid data, and testing for file errors.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2976801"/>
            <a:ext cx="32935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Structure Diagram</a:t>
            </a:r>
            <a:endParaRPr lang="en-US" sz="2200" dirty="0"/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77901" y="3922566"/>
            <a:ext cx="3928586" cy="203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641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Case Examples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927146"/>
            <a:ext cx="7468553" cy="5438180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1934766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5493" y="208597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 Type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2085975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208597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Output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2620208"/>
            <a:ext cx="7452479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5493" y="277141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 Data Test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2771418"/>
            <a:ext cx="199763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Checks if a valid CSV file passes all validation criteria.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2771418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Returns true if valid.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5344" y="4071699"/>
            <a:ext cx="7452479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85493" y="422290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Invalid Data Test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73185" y="4222909"/>
            <a:ext cx="199763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Ensures invalid data (e.g., missing fields) fails validation.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057067" y="422290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Returns false.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45344" y="5906214"/>
            <a:ext cx="7452479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85493" y="605742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File Test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3573185" y="6057424"/>
            <a:ext cx="199763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Tests for IOException when a file is missing.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057067" y="6057424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Throws an exception.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38601"/>
            <a:ext cx="71331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of TestOps Report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01591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440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TestOps?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936444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TestOps is an operational approach that emphasizes efficiency and continuous improvement throughout the testing lifecycle.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01591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440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936444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TestOps fosters faster feedback loops, enhanced test management, and improved collaboration between teams.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60063"/>
            <a:ext cx="65576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Explored in TestOps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23053"/>
            <a:ext cx="1196816" cy="2123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62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Katalon TestOps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7907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Katalon TestOps provides centralized test management, integration with CI/CD pipelines, and advanced analytics capabilities.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646295"/>
            <a:ext cx="1196816" cy="21232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TestKube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381149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TestKube specializes in Kubernetes environments, orchestrating tests across popular tools like Postman, Selenium, and Cypress.</a:t>
            </a:r>
            <a:endParaRPr lang="en-US" sz="1850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0406"/>
            <a:ext cx="67276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Topics Explored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403396"/>
            <a:ext cx="30480" cy="4485799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92655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67259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623268" y="277284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Gaps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138249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current framework lacks a centralized dashboard, detailed analytics, and real-time monitoring capabilities.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528911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592431" y="5135404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Proposed Solutions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500807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propose implementing tools like Katalon TestOps and TestKube to address these gaps and enhance testing capabilities.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065" y="758190"/>
            <a:ext cx="5033367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 Plan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65" y="1708309"/>
            <a:ext cx="534710" cy="534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5065" y="2456855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Needs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35065" y="2899767"/>
            <a:ext cx="366283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repetitive and time-consuming processes to streamline testing workflows.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777" y="1708309"/>
            <a:ext cx="534710" cy="5347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8777" y="2456855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Choose Tools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8777" y="2899767"/>
            <a:ext cx="3662958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appropriate tools based on specific requirements, such as Katalon TestOps for analytics and management, and TestKube for Kubernetes-native orchestration.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065" y="5253038"/>
            <a:ext cx="534710" cy="5347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5065" y="6001583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35065" y="6444496"/>
            <a:ext cx="366283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 selected tools seamlessly with existing CI/CD pipelines to ensure smooth workflow.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8777" y="5253038"/>
            <a:ext cx="534710" cy="5347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8777" y="6001583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 the Team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8777" y="6444496"/>
            <a:ext cx="366295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Conduct comprehensive training sessions to familiarize team members with new tools and best practices.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517183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67124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testing streamlines validation processes, saving time and resources.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5414367" y="517183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like Katalon and TestKube enable testing for large-scale systems and complex data pipelines.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811107" y="5171837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Early bug detection through robust testing practices improves overall software reliability and reduces potential risks.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549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Wide Latin</vt:lpstr>
      <vt:lpstr>Arial</vt:lpstr>
      <vt:lpstr>Quattrocento Bold</vt:lpstr>
      <vt:lpstr>Quattrocento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 cheema</cp:lastModifiedBy>
  <cp:revision>2</cp:revision>
  <dcterms:created xsi:type="dcterms:W3CDTF">2024-12-01T17:19:31Z</dcterms:created>
  <dcterms:modified xsi:type="dcterms:W3CDTF">2024-12-01T17:44:40Z</dcterms:modified>
</cp:coreProperties>
</file>